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Amatic SC"/>
      <p:regular r:id="rId42"/>
      <p:bold r:id="rId43"/>
    </p:embeddedFont>
    <p:embeddedFont>
      <p:font typeface="Source Code Pr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AmaticSC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SourceCodePro-regular.fntdata"/><Relationship Id="rId21" Type="http://schemas.openxmlformats.org/officeDocument/2006/relationships/slide" Target="slides/slide16.xml"/><Relationship Id="rId43" Type="http://schemas.openxmlformats.org/officeDocument/2006/relationships/font" Target="fonts/AmaticSC-bold.fntdata"/><Relationship Id="rId24" Type="http://schemas.openxmlformats.org/officeDocument/2006/relationships/slide" Target="slides/slide19.xml"/><Relationship Id="rId46" Type="http://schemas.openxmlformats.org/officeDocument/2006/relationships/font" Target="fonts/SourceCodePro-italic.fntdata"/><Relationship Id="rId23" Type="http://schemas.openxmlformats.org/officeDocument/2006/relationships/slide" Target="slides/slide18.xml"/><Relationship Id="rId45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SourceCodePr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d4ba883d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d4ba883d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d4ba883d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d4ba883d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d4ba883d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d4ba883d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d4ba883d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d4ba883d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d4ba883d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d4ba883d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d4ba883d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1d4ba883d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d4ba883d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d4ba883d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d4ba883d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1d4ba883d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d4ba883d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d4ba883d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d4ba883d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d4ba883d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d4ba883d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d4ba883d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d4ba883d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d4ba883d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d4ba883d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d4ba883d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d4ba883d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d4ba883d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d4ba883d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d4ba883d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d4ba883d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d4ba883d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d4ba883d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1d4ba883d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d4ba883d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d4ba883d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d4ba883d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d4ba883d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d4ba883d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d4ba883d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d4ba883d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d4ba883d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d4ba883d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d4ba883d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d4ba883d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1d4ba883d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d4ba883d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1d4ba883d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d4ba883d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d4ba883d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d4ba883d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d4ba883d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d4ba883d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d4ba883d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d4ba883d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d4ba883d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d4ba883d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d4ba883d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d4ba883d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d4ba883d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d4ba883d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d4ba883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d4ba883d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d4ba883d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d4ba883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d4ba883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d4ba883d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d4ba883d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d4ba883d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d4ba883d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 Area Rectangle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2023/04/24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580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7232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39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290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40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5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297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